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5199975" cy="396001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8" d="100"/>
          <a:sy n="18" d="100"/>
        </p:scale>
        <p:origin x="16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6480867"/>
            <a:ext cx="21419979" cy="13786732"/>
          </a:xfrm>
        </p:spPr>
        <p:txBody>
          <a:bodyPr anchor="b"/>
          <a:lstStyle>
            <a:lvl1pPr algn="ctr">
              <a:defRPr sz="16535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9997" y="20799268"/>
            <a:ext cx="18899981" cy="9560876"/>
          </a:xfrm>
        </p:spPr>
        <p:txBody>
          <a:bodyPr/>
          <a:lstStyle>
            <a:lvl1pPr marL="0" indent="0" algn="ctr">
              <a:buNone/>
              <a:defRPr sz="6614"/>
            </a:lvl1pPr>
            <a:lvl2pPr marL="1259997" indent="0" algn="ctr">
              <a:buNone/>
              <a:defRPr sz="5512"/>
            </a:lvl2pPr>
            <a:lvl3pPr marL="2519995" indent="0" algn="ctr">
              <a:buNone/>
              <a:defRPr sz="4961"/>
            </a:lvl3pPr>
            <a:lvl4pPr marL="3779992" indent="0" algn="ctr">
              <a:buNone/>
              <a:defRPr sz="4409"/>
            </a:lvl4pPr>
            <a:lvl5pPr marL="5039990" indent="0" algn="ctr">
              <a:buNone/>
              <a:defRPr sz="4409"/>
            </a:lvl5pPr>
            <a:lvl6pPr marL="6299987" indent="0" algn="ctr">
              <a:buNone/>
              <a:defRPr sz="4409"/>
            </a:lvl6pPr>
            <a:lvl7pPr marL="7559985" indent="0" algn="ctr">
              <a:buNone/>
              <a:defRPr sz="4409"/>
            </a:lvl7pPr>
            <a:lvl8pPr marL="8819982" indent="0" algn="ctr">
              <a:buNone/>
              <a:defRPr sz="4409"/>
            </a:lvl8pPr>
            <a:lvl9pPr marL="10079980" indent="0" algn="ctr">
              <a:buNone/>
              <a:defRPr sz="4409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811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068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375" y="9872559"/>
            <a:ext cx="21734978" cy="16472575"/>
          </a:xfrm>
        </p:spPr>
        <p:txBody>
          <a:bodyPr anchor="b"/>
          <a:lstStyle>
            <a:lvl1pPr>
              <a:defRPr sz="16535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9375" y="26500971"/>
            <a:ext cx="21734978" cy="8662538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59997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155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2498" y="10541716"/>
            <a:ext cx="10709989" cy="2512595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57488" y="10541716"/>
            <a:ext cx="10709989" cy="2512595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837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1" y="2108352"/>
            <a:ext cx="21734978" cy="765420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5783" y="9707549"/>
            <a:ext cx="10660769" cy="4757520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5783" y="14465069"/>
            <a:ext cx="10660769" cy="2127593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757489" y="9707549"/>
            <a:ext cx="10713272" cy="4757520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757489" y="14465069"/>
            <a:ext cx="10713272" cy="2127593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997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8942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4496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640012"/>
            <a:ext cx="8127648" cy="9240044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3272" y="5701703"/>
            <a:ext cx="12757487" cy="28141800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1880056"/>
            <a:ext cx="8127648" cy="22009274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215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640012"/>
            <a:ext cx="8127648" cy="9240044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13272" y="5701703"/>
            <a:ext cx="12757487" cy="28141800"/>
          </a:xfrm>
        </p:spPr>
        <p:txBody>
          <a:bodyPr anchor="t"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1880056"/>
            <a:ext cx="8127648" cy="22009274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272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9536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033733" y="2108343"/>
            <a:ext cx="5433745" cy="3355932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2500" y="2108343"/>
            <a:ext cx="15986234" cy="33559329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754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2499" y="2108352"/>
            <a:ext cx="21734978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2499" y="10541716"/>
            <a:ext cx="21734978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2498" y="36703516"/>
            <a:ext cx="5669994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0CC04-D12F-4608-81FB-5F72424ABFF0}" type="datetimeFigureOut">
              <a:rPr lang="ko-KR" altLang="en-US" smtClean="0"/>
              <a:t>2025-08-20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47492" y="36703516"/>
            <a:ext cx="8504992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797483" y="36703516"/>
            <a:ext cx="5669994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19734-A8ED-4060-8472-76AB7823F7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6341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519995" rtl="0" eaLnBrk="1" latinLnBrk="1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1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1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1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1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1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1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1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1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1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1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5199975" cy="66040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" y="4826000"/>
            <a:ext cx="25199975" cy="25400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" y="39269988"/>
            <a:ext cx="25199975" cy="66040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8" descr="C:\Users\내문서\Desktop\심장호흡물리치료학회\로고-마크(심장호흡)\대한심장호흡물리치료학회1.png">
            <a:extLst>
              <a:ext uri="{FF2B5EF4-FFF2-40B4-BE49-F238E27FC236}">
                <a16:creationId xmlns:a16="http://schemas.microsoft.com/office/drawing/2014/main" id="{594D315C-D4E4-4FAA-9A8B-ED05ABCA5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72910"/>
            <a:ext cx="3505200" cy="3497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632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2</cp:revision>
  <dcterms:created xsi:type="dcterms:W3CDTF">2022-11-03T00:14:08Z</dcterms:created>
  <dcterms:modified xsi:type="dcterms:W3CDTF">2025-08-20T09:46:46Z</dcterms:modified>
</cp:coreProperties>
</file>